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7"/>
  </p:handoutMasterIdLst>
  <p:sldIdLst>
    <p:sldId id="256" r:id="rId3"/>
    <p:sldId id="257" r:id="rId4"/>
    <p:sldId id="258" r:id="rId5"/>
  </p:sldIdLst>
  <p:sldSz cx="12192000" cy="6858000"/>
  <p:notesSz cx="6858000" cy="9144000"/>
  <p:custDataLst>
    <p:tags r:id="rId1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viewProps" Target="viewProps.xml"/><Relationship Id="rId8" Type="http://schemas.openxmlformats.org/officeDocument/2006/relationships/presProps" Target="presProps.xml"/><Relationship Id="rId7" Type="http://schemas.openxmlformats.org/officeDocument/2006/relationships/handoutMaster" Target="handoutMasters/handoutMaster1.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1" Type="http://schemas.openxmlformats.org/officeDocument/2006/relationships/tags" Target="tags/tag68.xml"/><Relationship Id="rId10" Type="http://schemas.openxmlformats.org/officeDocument/2006/relationships/tableStyles" Target="tableStyles.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6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ltLang="zh-CN"/>
              <a:t>牛油果手提袋设计</a:t>
            </a:r>
            <a:endParaRPr lang="zh-CN" altLang="zh-CN"/>
          </a:p>
        </p:txBody>
      </p:sp>
      <p:sp>
        <p:nvSpPr>
          <p:cNvPr id="3" name="副标题 2"/>
          <p:cNvSpPr>
            <a:spLocks noGrp="1"/>
          </p:cNvSpPr>
          <p:nvPr>
            <p:ph type="subTitle" idx="1"/>
            <p:custDataLst>
              <p:tags r:id="rId2"/>
            </p:custDataLst>
          </p:nvPr>
        </p:nvSpPr>
        <p:spPr/>
        <p:txBody>
          <a:bodyPr/>
          <a:p>
            <a:endParaRPr lang="zh-CN" altLang="en-US"/>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产品包装分析</a:t>
            </a:r>
            <a:endParaRPr lang="zh-CN" altLang="en-US"/>
          </a:p>
        </p:txBody>
      </p:sp>
      <p:sp>
        <p:nvSpPr>
          <p:cNvPr id="3" name="内容占位符 2"/>
          <p:cNvSpPr>
            <a:spLocks noGrp="1"/>
          </p:cNvSpPr>
          <p:nvPr>
            <p:ph idx="1"/>
          </p:nvPr>
        </p:nvSpPr>
        <p:spPr/>
        <p:txBody>
          <a:bodyPr>
            <a:normAutofit fontScale="90000" lnSpcReduction="20000"/>
          </a:bodyPr>
          <a:p>
            <a:r>
              <a:rPr lang="zh-CN" altLang="en-US"/>
              <a:t>"主题"： "有机优雅"</a:t>
            </a:r>
            <a:endParaRPr lang="zh-CN" altLang="en-US"/>
          </a:p>
          <a:p>
            <a:r>
              <a:rPr lang="zh-CN" altLang="en-US"/>
              <a:t>"图片描述"： "一个直立的米色手提袋，上面印有一个对半切开的绿色牛油果插图，露出一个浓郁的棕色果核。牛油果下方的文字写着 "LOAANDJO - 100% 有机棉袋"。袋子周围环绕着几个真正的牛油果，其中一个被切开，放在一个木碗里，与袋子上的印花相映成趣。布景简约，背景朴素，有几片绿叶，其中一片叶子很大，表面有光泽，看起来清新自然</a:t>
            </a:r>
            <a:endParaRPr lang="zh-CN" altLang="en-US"/>
          </a:p>
          <a:p>
            <a:r>
              <a:rPr lang="zh-CN" altLang="en-US"/>
              <a:t>"标签"： ["有机"、"牛油果"、"环保"、"品牌"、"简约"、"米色"、"绿色"、"自然"、"优雅"、"商品"] </a:t>
            </a:r>
            <a:endParaRPr lang="zh-CN" altLang="en-US"/>
          </a:p>
          <a:p>
            <a:r>
              <a:rPr lang="zh-CN" altLang="en-US"/>
              <a:t>"文化价值： 印有成熟牛油果图案的手提袋反映了环保意识和有机食品运动的文化潮流。它代表了一个崇尚可持续发展的社会，在这个社会中，选择一个可重复使用的棉质手提袋而不是塑料袋，这一简单的举动意味着向生态责任迈出了集体的一步。牛油果是千禧年放纵生活的象征，在这里却变成了绿色生活的标志。</a:t>
            </a:r>
            <a:endParaRPr lang="zh-CN" altLang="en-US"/>
          </a:p>
          <a:p>
            <a:r>
              <a:rPr lang="zh-CN" altLang="en-US"/>
              <a:t>艺术价值： 在现实主义与图形的舞蹈中，图像将真实牛油果的丰富触感与包装袋上的风格化插图并置。艺术家实现了物体与描绘之间的和谐，创造了艺术与现实之间的对话。对色调的节制使用以及对阴影和纹理的处理，使作品呈现出一种现代简约的风格，掩盖了自然与人工的复杂叙事。</a:t>
            </a:r>
            <a:endParaRPr lang="zh-CN" altLang="en-US"/>
          </a:p>
          <a:p>
            <a:r>
              <a:rPr lang="zh-CN" altLang="en-US"/>
              <a:t>美学视角： 画面构图简约优雅，大地色调和绿色交响乐营造出一幅宁静的画面。这里的视觉叙事是一种平衡与美感，自然与人工的和谐共存。画面的美感证明了日常物品中蕴含的崇高优雅，通过对形式和色彩的精心策划，将平凡升华为壮丽。.</a:t>
            </a:r>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image (43)"/>
          <p:cNvPicPr>
            <a:picLocks noChangeAspect="1"/>
          </p:cNvPicPr>
          <p:nvPr/>
        </p:nvPicPr>
        <p:blipFill>
          <a:blip r:embed="rId1"/>
          <a:stretch>
            <a:fillRect/>
          </a:stretch>
        </p:blipFill>
        <p:spPr>
          <a:xfrm>
            <a:off x="2265045" y="152400"/>
            <a:ext cx="3199765" cy="3199765"/>
          </a:xfrm>
          <a:prstGeom prst="rect">
            <a:avLst/>
          </a:prstGeom>
        </p:spPr>
      </p:pic>
      <p:pic>
        <p:nvPicPr>
          <p:cNvPr id="5" name="图片 4" descr="image (40)"/>
          <p:cNvPicPr>
            <a:picLocks noChangeAspect="1"/>
          </p:cNvPicPr>
          <p:nvPr/>
        </p:nvPicPr>
        <p:blipFill>
          <a:blip r:embed="rId2"/>
          <a:stretch>
            <a:fillRect/>
          </a:stretch>
        </p:blipFill>
        <p:spPr>
          <a:xfrm>
            <a:off x="2265045" y="3429000"/>
            <a:ext cx="3199765" cy="3199765"/>
          </a:xfrm>
          <a:prstGeom prst="rect">
            <a:avLst/>
          </a:prstGeom>
        </p:spPr>
      </p:pic>
      <p:pic>
        <p:nvPicPr>
          <p:cNvPr id="6" name="图片 5" descr="image (41)"/>
          <p:cNvPicPr>
            <a:picLocks noChangeAspect="1"/>
          </p:cNvPicPr>
          <p:nvPr/>
        </p:nvPicPr>
        <p:blipFill>
          <a:blip r:embed="rId3"/>
          <a:stretch>
            <a:fillRect/>
          </a:stretch>
        </p:blipFill>
        <p:spPr>
          <a:xfrm>
            <a:off x="6090285" y="3429000"/>
            <a:ext cx="3199765" cy="3199765"/>
          </a:xfrm>
          <a:prstGeom prst="rect">
            <a:avLst/>
          </a:prstGeom>
        </p:spPr>
      </p:pic>
      <p:pic>
        <p:nvPicPr>
          <p:cNvPr id="7" name="图片 6" descr="image (42)"/>
          <p:cNvPicPr>
            <a:picLocks noChangeAspect="1"/>
          </p:cNvPicPr>
          <p:nvPr/>
        </p:nvPicPr>
        <p:blipFill>
          <a:blip r:embed="rId4"/>
          <a:stretch>
            <a:fillRect/>
          </a:stretch>
        </p:blipFill>
        <p:spPr>
          <a:xfrm>
            <a:off x="6090285" y="152400"/>
            <a:ext cx="3199765" cy="3199765"/>
          </a:xfrm>
          <a:prstGeom prst="rect">
            <a:avLst/>
          </a:prstGeom>
        </p:spPr>
      </p:pic>
    </p:spTree>
    <p:custDataLst>
      <p:tags r:id="rId5"/>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commondata" val="eyJoZGlkIjoiMGNjNWY3ZmVlYWRiMDRjNjU0MTk3ZTFlMTdlOGM2MWQifQ=="/>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627</Words>
  <Application>WPS 演示</Application>
  <PresentationFormat>宽屏</PresentationFormat>
  <Paragraphs>11</Paragraphs>
  <Slides>3</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vt:i4>
      </vt:variant>
    </vt:vector>
  </HeadingPairs>
  <TitlesOfParts>
    <vt:vector size="11" baseType="lpstr">
      <vt:lpstr>Arial</vt:lpstr>
      <vt:lpstr>宋体</vt:lpstr>
      <vt:lpstr>Wingdings</vt:lpstr>
      <vt:lpstr>Wingdings</vt:lpstr>
      <vt:lpstr>微软雅黑</vt:lpstr>
      <vt:lpstr>Arial Unicode MS</vt:lpstr>
      <vt:lpstr>Calibri</vt:lpstr>
      <vt:lpstr>WPS</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Evinci</cp:lastModifiedBy>
  <cp:revision>156</cp:revision>
  <dcterms:created xsi:type="dcterms:W3CDTF">2019-06-19T02:08:00Z</dcterms:created>
  <dcterms:modified xsi:type="dcterms:W3CDTF">2024-01-18T10:03:33Z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28168D49398D4668AC94DF487287CD70_11</vt:lpwstr>
  </property>
</Properties>
</file>